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878" autoAdjust="0"/>
  </p:normalViewPr>
  <p:slideViewPr>
    <p:cSldViewPr>
      <p:cViewPr>
        <p:scale>
          <a:sx n="110" d="100"/>
          <a:sy n="110" d="100"/>
        </p:scale>
        <p:origin x="-78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C824B-F022-4DBB-B383-8E0884534A56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5D84-7ADF-420B-AABD-10A3A57AA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31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Крупеня</a:t>
            </a:r>
            <a:r>
              <a:rPr lang="ru-RU" dirty="0" smtClean="0"/>
              <a:t> Петр Николаевич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5D84-7ADF-420B-AABD-10A3A57AAD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5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E892-0BC9-44AB-8AF4-55AE934604B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50BD-9CE5-4A74-BDEB-088FE340C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rg-uvl.sch.b-edu.ru/files/image003.jpg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rg-uvl.sch.b-edu.ru/files/image005-e132049553318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rg-uvl.sch.b-edu.ru/files/image007.jpg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Выдающиеся выпускники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МБОУ </a:t>
            </a:r>
            <a:r>
              <a:rPr lang="ru-RU" dirty="0" err="1" smtClean="0">
                <a:solidFill>
                  <a:srgbClr val="002060"/>
                </a:solidFill>
              </a:rPr>
              <a:t>Увельской</a:t>
            </a:r>
            <a:r>
              <a:rPr lang="ru-RU" dirty="0" smtClean="0">
                <a:solidFill>
                  <a:srgbClr val="002060"/>
                </a:solidFill>
              </a:rPr>
              <a:t> ООШ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krg-uvl.sch.b-edu.ru/files/%D0%A4%D0%BE%D1%82%D0%BEcropped--00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12068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322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9" y="2153424"/>
            <a:ext cx="4663359" cy="25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13411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Научная деятельность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static2.ozone.ru/multimedia/books_covers/c300/1010202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105" y="239641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425130.vk.me/v425130909/947/Ro3POlTlw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441" y="3521184"/>
            <a:ext cx="3240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82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4824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pics.rbcdaily.ru/rbcdaily_pics/uniora/534/824/832/dbf181438c44681cc8c6217c41be1cf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1"/>
            <a:ext cx="352839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47664" y="89942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Награды и звания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69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68407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rg.ru/i/gallery/fa219ebe/e1f08d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268760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Семья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9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riffmedia.ru/img/upload/2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1243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668097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Крупеня</a:t>
            </a:r>
            <a:r>
              <a:rPr lang="ru-RU" dirty="0" smtClean="0"/>
              <a:t> Петр Николаевич –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следственного управления</a:t>
            </a:r>
          </a:p>
          <a:p>
            <a:r>
              <a:rPr lang="ru-RU" dirty="0" smtClean="0"/>
              <a:t>Следственного комитета РФ по Курганской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32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82" y="1123004"/>
            <a:ext cx="8064896" cy="585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476672"/>
            <a:ext cx="236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Биография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35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evkray.ru/files/1/1151989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evkray.ru/files/1/1142917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evkray.ru/files/1/1214543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95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gtk.tv/files/Image/Project/pr12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004814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yarnovosti.com/gallery/news/48744/krupenya_p.n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688" y="3675303"/>
            <a:ext cx="3456384" cy="28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885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36712"/>
            <a:ext cx="497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Вырезки из интервью с </a:t>
            </a:r>
            <a:r>
              <a:rPr lang="ru-RU" b="1" dirty="0" err="1" smtClean="0">
                <a:solidFill>
                  <a:srgbClr val="FF0000"/>
                </a:solidFill>
              </a:rPr>
              <a:t>Крупеня</a:t>
            </a:r>
            <a:r>
              <a:rPr lang="ru-RU" b="1" dirty="0" smtClean="0">
                <a:solidFill>
                  <a:srgbClr val="FF0000"/>
                </a:solidFill>
              </a:rPr>
              <a:t> П.Н.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6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5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577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rg-uvl.sch.b-edu.ru/files/image009-1024x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76672"/>
            <a:ext cx="5940425" cy="4320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5373216"/>
            <a:ext cx="613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юбилее родной школы в 2004 году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60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rgan.sledcom.ru/upload/site29/iblock/34f/img_0316_abfrzdzndm_2-556x7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46952" cy="531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domisolka.ru/assets/images/staff/sovet/21-PHP707606_2958667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90356"/>
            <a:ext cx="4320480" cy="36772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60032" y="764704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Шаболтай</a:t>
            </a:r>
            <a:r>
              <a:rPr lang="ru-RU" dirty="0" smtClean="0"/>
              <a:t> Петр Михайлович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Крупеня</a:t>
            </a:r>
            <a:r>
              <a:rPr lang="ru-RU" dirty="0" smtClean="0"/>
              <a:t> Петр Николаевич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685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05342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 лесенке знаний шагайте смелей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дорогу, девчонки, в дорогу, мальчишки!</a:t>
            </a:r>
            <a:br>
              <a:rPr lang="ru-RU" dirty="0"/>
            </a:br>
            <a:r>
              <a:rPr lang="ru-RU" dirty="0"/>
              <a:t>По лесенке знаний шагайте смелей.</a:t>
            </a:r>
            <a:br>
              <a:rPr lang="ru-RU" dirty="0"/>
            </a:br>
            <a:r>
              <a:rPr lang="ru-RU" dirty="0"/>
              <a:t>Чудесные встречи и добрые книжки</a:t>
            </a:r>
            <a:br>
              <a:rPr lang="ru-RU" dirty="0"/>
            </a:br>
            <a:r>
              <a:rPr lang="ru-RU" dirty="0"/>
              <a:t>Ступеньками будут на ней.</a:t>
            </a:r>
          </a:p>
          <a:p>
            <a:r>
              <a:rPr lang="ru-RU" dirty="0"/>
              <a:t>По лесенке этой вы сможете скоро</a:t>
            </a:r>
            <a:br>
              <a:rPr lang="ru-RU" dirty="0"/>
            </a:br>
            <a:r>
              <a:rPr lang="ru-RU" dirty="0"/>
              <a:t>Достичь недоступной морской глубины,</a:t>
            </a:r>
            <a:br>
              <a:rPr lang="ru-RU" dirty="0"/>
            </a:br>
            <a:r>
              <a:rPr lang="ru-RU" dirty="0"/>
              <a:t>Спуститься под землю, взобраться на горы.</a:t>
            </a:r>
            <a:br>
              <a:rPr lang="ru-RU" dirty="0"/>
            </a:br>
            <a:r>
              <a:rPr lang="ru-RU" dirty="0"/>
              <a:t>И даже дойти до Луны.</a:t>
            </a:r>
          </a:p>
          <a:p>
            <a:r>
              <a:rPr lang="ru-RU" dirty="0"/>
              <a:t>Крутые ступеньки на лесенке будут,</a:t>
            </a:r>
            <a:br>
              <a:rPr lang="ru-RU" dirty="0"/>
            </a:br>
            <a:r>
              <a:rPr lang="ru-RU" dirty="0"/>
              <a:t>Но выверен точно заветный маршрут,</a:t>
            </a:r>
            <a:br>
              <a:rPr lang="ru-RU" dirty="0"/>
            </a:br>
            <a:r>
              <a:rPr lang="ru-RU" dirty="0"/>
              <a:t>Чтоб вас подружить с удивительным чудом,</a:t>
            </a:r>
            <a:br>
              <a:rPr lang="ru-RU" dirty="0"/>
            </a:br>
            <a:r>
              <a:rPr lang="ru-RU" dirty="0"/>
              <a:t>Которое Знаньем зовут.</a:t>
            </a:r>
          </a:p>
          <a:p>
            <a:r>
              <a:rPr lang="ru-RU" dirty="0"/>
              <a:t>                                                            (</a:t>
            </a:r>
            <a:r>
              <a:rPr lang="ru-RU" i="1" dirty="0"/>
              <a:t>К. </a:t>
            </a:r>
            <a:r>
              <a:rPr lang="ru-RU" i="1" dirty="0" err="1"/>
              <a:t>Ибряев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4848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36904" cy="522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6926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0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96855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rg-uvl.sch.b-edu.ru/files/image003-150x15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52028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822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rg-uvl.sch.b-edu.ru/files/image005-e1320495533189-723x102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44827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525658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982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6886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rg-uvl.sch.b-edu.ru/files/image007-300x195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558415" cy="201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694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3/39/%D0%9F%D1%91%D1%82%D1%80_%D0%A8%D0%B0%D0%B1%D0%BE%D0%BB%D1%82%D0%B0%D0%B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324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84109" y="206084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Шаболтай</a:t>
            </a:r>
            <a:r>
              <a:rPr lang="ru-RU" dirty="0" smtClean="0"/>
              <a:t> Петр Михайлович-</a:t>
            </a:r>
          </a:p>
          <a:p>
            <a:r>
              <a:rPr lang="ru-RU" dirty="0" smtClean="0"/>
              <a:t>Генеральный директор</a:t>
            </a:r>
            <a:r>
              <a:rPr lang="ru-RU" dirty="0"/>
              <a:t> — </a:t>
            </a:r>
            <a:r>
              <a:rPr lang="ru-RU" dirty="0" smtClean="0"/>
              <a:t>художественный  руководитель </a:t>
            </a:r>
            <a:r>
              <a:rPr lang="ru-RU" dirty="0"/>
              <a:t>ФГБУК «Государственный Кремлёвский дворец».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35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7632848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8596" y="3019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Биография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898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926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Государственный Кремлевский дворец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56784" cy="47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398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82</TotalTime>
  <Words>73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Winter</vt:lpstr>
      <vt:lpstr>Выдающиеся выпускники  МБОУ Увельской ООШ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Выдающиеся выпускники</dc:title>
  <dc:creator>Андрюха</dc:creator>
  <cp:lastModifiedBy>Дом</cp:lastModifiedBy>
  <cp:revision>13</cp:revision>
  <dcterms:created xsi:type="dcterms:W3CDTF">2016-01-25T15:27:53Z</dcterms:created>
  <dcterms:modified xsi:type="dcterms:W3CDTF">2016-02-28T21:14:19Z</dcterms:modified>
</cp:coreProperties>
</file>